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93" r:id="rId2"/>
    <p:sldId id="458" r:id="rId3"/>
    <p:sldId id="494" r:id="rId4"/>
    <p:sldId id="504" r:id="rId5"/>
    <p:sldId id="503" r:id="rId6"/>
    <p:sldId id="495" r:id="rId7"/>
    <p:sldId id="498" r:id="rId8"/>
    <p:sldId id="499" r:id="rId9"/>
    <p:sldId id="500" r:id="rId10"/>
    <p:sldId id="496" r:id="rId11"/>
    <p:sldId id="497" r:id="rId12"/>
    <p:sldId id="501" r:id="rId13"/>
    <p:sldId id="50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153" d="100"/>
          <a:sy n="153" d="100"/>
        </p:scale>
        <p:origin x="1206" y="150"/>
      </p:cViewPr>
      <p:guideLst>
        <p:guide orient="horz" pos="2183"/>
        <p:guide pos="3863"/>
        <p:guide pos="14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程轶 叶" userId="8f1450b60d4a6bc6" providerId="LiveId" clId="{999E7F33-05D8-47ED-AAB5-AE5CFFC81E15}"/>
    <pc:docChg chg="modSld">
      <pc:chgData name="程轶 叶" userId="8f1450b60d4a6bc6" providerId="LiveId" clId="{999E7F33-05D8-47ED-AAB5-AE5CFFC81E15}" dt="2023-10-28T05:51:13.134" v="52" actId="20577"/>
      <pc:docMkLst>
        <pc:docMk/>
      </pc:docMkLst>
      <pc:sldChg chg="modSp mod">
        <pc:chgData name="程轶 叶" userId="8f1450b60d4a6bc6" providerId="LiveId" clId="{999E7F33-05D8-47ED-AAB5-AE5CFFC81E15}" dt="2023-10-28T05:49:15.773" v="33" actId="20577"/>
        <pc:sldMkLst>
          <pc:docMk/>
          <pc:sldMk cId="3006803840" sldId="458"/>
        </pc:sldMkLst>
        <pc:spChg chg="mod">
          <ac:chgData name="程轶 叶" userId="8f1450b60d4a6bc6" providerId="LiveId" clId="{999E7F33-05D8-47ED-AAB5-AE5CFFC81E15}" dt="2023-10-28T05:49:15.773" v="33" actId="20577"/>
          <ac:spMkLst>
            <pc:docMk/>
            <pc:sldMk cId="3006803840" sldId="458"/>
            <ac:spMk id="9" creationId="{E8646E42-5A9D-F7C1-4128-F6DDBBEF128E}"/>
          </ac:spMkLst>
        </pc:spChg>
      </pc:sldChg>
      <pc:sldChg chg="modSp">
        <pc:chgData name="程轶 叶" userId="8f1450b60d4a6bc6" providerId="LiveId" clId="{999E7F33-05D8-47ED-AAB5-AE5CFFC81E15}" dt="2023-10-28T05:51:13.134" v="52" actId="20577"/>
        <pc:sldMkLst>
          <pc:docMk/>
          <pc:sldMk cId="4286477502" sldId="494"/>
        </pc:sldMkLst>
        <pc:spChg chg="mod">
          <ac:chgData name="程轶 叶" userId="8f1450b60d4a6bc6" providerId="LiveId" clId="{999E7F33-05D8-47ED-AAB5-AE5CFFC81E15}" dt="2023-10-28T05:51:13.134" v="52" actId="20577"/>
          <ac:spMkLst>
            <pc:docMk/>
            <pc:sldMk cId="4286477502" sldId="494"/>
            <ac:spMk id="5" creationId="{D0269934-B245-1DAE-BA9D-B7264C338493}"/>
          </ac:spMkLst>
        </pc:spChg>
      </pc:sldChg>
    </pc:docChg>
  </pc:docChgLst>
  <pc:docChgLst>
    <pc:chgData name="程轶 叶" userId="8f1450b60d4a6bc6" providerId="LiveId" clId="{88B4EAA5-1915-4498-B92F-E8EDCB89244D}"/>
    <pc:docChg chg="undo custSel addSld delSld modSld sldOrd">
      <pc:chgData name="程轶 叶" userId="8f1450b60d4a6bc6" providerId="LiveId" clId="{88B4EAA5-1915-4498-B92F-E8EDCB89244D}" dt="2023-10-20T13:41:35.822" v="1048" actId="478"/>
      <pc:docMkLst>
        <pc:docMk/>
      </pc:docMkLst>
      <pc:sldChg chg="delSp modSp mod">
        <pc:chgData name="程轶 叶" userId="8f1450b60d4a6bc6" providerId="LiveId" clId="{88B4EAA5-1915-4498-B92F-E8EDCB89244D}" dt="2023-10-20T12:33:03.262" v="22" actId="20577"/>
        <pc:sldMkLst>
          <pc:docMk/>
          <pc:sldMk cId="3006803840" sldId="458"/>
        </pc:sldMkLst>
        <pc:spChg chg="mod">
          <ac:chgData name="程轶 叶" userId="8f1450b60d4a6bc6" providerId="LiveId" clId="{88B4EAA5-1915-4498-B92F-E8EDCB89244D}" dt="2023-10-20T12:32:13.085" v="15"/>
          <ac:spMkLst>
            <pc:docMk/>
            <pc:sldMk cId="3006803840" sldId="458"/>
            <ac:spMk id="7" creationId="{64F2DFE2-CAF6-3E8A-0049-AF71A2EA6045}"/>
          </ac:spMkLst>
        </pc:spChg>
        <pc:spChg chg="mod">
          <ac:chgData name="程轶 叶" userId="8f1450b60d4a6bc6" providerId="LiveId" clId="{88B4EAA5-1915-4498-B92F-E8EDCB89244D}" dt="2023-10-20T12:33:03.262" v="22" actId="20577"/>
          <ac:spMkLst>
            <pc:docMk/>
            <pc:sldMk cId="3006803840" sldId="458"/>
            <ac:spMk id="9" creationId="{E8646E42-5A9D-F7C1-4128-F6DDBBEF128E}"/>
          </ac:spMkLst>
        </pc:spChg>
        <pc:spChg chg="mod">
          <ac:chgData name="程轶 叶" userId="8f1450b60d4a6bc6" providerId="LiveId" clId="{88B4EAA5-1915-4498-B92F-E8EDCB89244D}" dt="2023-10-20T12:32:05.910" v="14" actId="20577"/>
          <ac:spMkLst>
            <pc:docMk/>
            <pc:sldMk cId="3006803840" sldId="458"/>
            <ac:spMk id="10" creationId="{5F2A7C03-5C83-441E-B6E1-BA979B8DB822}"/>
          </ac:spMkLst>
        </pc:spChg>
        <pc:picChg chg="del">
          <ac:chgData name="程轶 叶" userId="8f1450b60d4a6bc6" providerId="LiveId" clId="{88B4EAA5-1915-4498-B92F-E8EDCB89244D}" dt="2023-10-20T12:31:33.237" v="12" actId="478"/>
          <ac:picMkLst>
            <pc:docMk/>
            <pc:sldMk cId="3006803840" sldId="458"/>
            <ac:picMk id="5" creationId="{2424FEE2-041A-CC24-5B90-D4465EAC40EC}"/>
          </ac:picMkLst>
        </pc:picChg>
      </pc:sldChg>
      <pc:sldChg chg="modSp mod">
        <pc:chgData name="程轶 叶" userId="8f1450b60d4a6bc6" providerId="LiveId" clId="{88B4EAA5-1915-4498-B92F-E8EDCB89244D}" dt="2023-10-20T12:33:12.224" v="32" actId="20577"/>
        <pc:sldMkLst>
          <pc:docMk/>
          <pc:sldMk cId="2387324023" sldId="493"/>
        </pc:sldMkLst>
        <pc:spChg chg="mod">
          <ac:chgData name="程轶 叶" userId="8f1450b60d4a6bc6" providerId="LiveId" clId="{88B4EAA5-1915-4498-B92F-E8EDCB89244D}" dt="2023-10-20T12:33:12.224" v="32" actId="20577"/>
          <ac:spMkLst>
            <pc:docMk/>
            <pc:sldMk cId="2387324023" sldId="493"/>
            <ac:spMk id="3" creationId="{6ECF21BF-7AA3-4023-9A7A-1B09B1C62247}"/>
          </ac:spMkLst>
        </pc:spChg>
        <pc:spChg chg="mod">
          <ac:chgData name="程轶 叶" userId="8f1450b60d4a6bc6" providerId="LiveId" clId="{88B4EAA5-1915-4498-B92F-E8EDCB89244D}" dt="2023-10-20T12:33:08.405" v="28" actId="20577"/>
          <ac:spMkLst>
            <pc:docMk/>
            <pc:sldMk cId="2387324023" sldId="493"/>
            <ac:spMk id="8" creationId="{CA1397DC-A90F-45C1-835A-DEDF50726729}"/>
          </ac:spMkLst>
        </pc:spChg>
      </pc:sldChg>
      <pc:sldChg chg="addSp delSp modSp mod">
        <pc:chgData name="程轶 叶" userId="8f1450b60d4a6bc6" providerId="LiveId" clId="{88B4EAA5-1915-4498-B92F-E8EDCB89244D}" dt="2023-10-20T12:50:27.755" v="233" actId="20577"/>
        <pc:sldMkLst>
          <pc:docMk/>
          <pc:sldMk cId="4286477502" sldId="494"/>
        </pc:sldMkLst>
        <pc:spChg chg="del">
          <ac:chgData name="程轶 叶" userId="8f1450b60d4a6bc6" providerId="LiveId" clId="{88B4EAA5-1915-4498-B92F-E8EDCB89244D}" dt="2023-10-20T12:33:28.353" v="36" actId="478"/>
          <ac:spMkLst>
            <pc:docMk/>
            <pc:sldMk cId="4286477502" sldId="494"/>
            <ac:spMk id="3" creationId="{4FE2D893-0856-42B2-8ECB-CCACA846EEBF}"/>
          </ac:spMkLst>
        </pc:spChg>
        <pc:spChg chg="add mod">
          <ac:chgData name="程轶 叶" userId="8f1450b60d4a6bc6" providerId="LiveId" clId="{88B4EAA5-1915-4498-B92F-E8EDCB89244D}" dt="2023-10-20T12:39:49.049" v="50" actId="20577"/>
          <ac:spMkLst>
            <pc:docMk/>
            <pc:sldMk cId="4286477502" sldId="494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2:50:27.755" v="233" actId="20577"/>
          <ac:spMkLst>
            <pc:docMk/>
            <pc:sldMk cId="4286477502" sldId="494"/>
            <ac:spMk id="5" creationId="{D0269934-B245-1DAE-BA9D-B7264C338493}"/>
          </ac:spMkLst>
        </pc:spChg>
        <pc:spChg chg="del">
          <ac:chgData name="程轶 叶" userId="8f1450b60d4a6bc6" providerId="LiveId" clId="{88B4EAA5-1915-4498-B92F-E8EDCB89244D}" dt="2023-10-20T12:33:26.025" v="34" actId="478"/>
          <ac:spMkLst>
            <pc:docMk/>
            <pc:sldMk cId="4286477502" sldId="494"/>
            <ac:spMk id="7" creationId="{64F2DFE2-CAF6-3E8A-0049-AF71A2EA6045}"/>
          </ac:spMkLst>
        </pc:spChg>
        <pc:spChg chg="del">
          <ac:chgData name="程轶 叶" userId="8f1450b60d4a6bc6" providerId="LiveId" clId="{88B4EAA5-1915-4498-B92F-E8EDCB89244D}" dt="2023-10-20T12:33:27.411" v="35" actId="478"/>
          <ac:spMkLst>
            <pc:docMk/>
            <pc:sldMk cId="4286477502" sldId="494"/>
            <ac:spMk id="9" creationId="{E8646E42-5A9D-F7C1-4128-F6DDBBEF128E}"/>
          </ac:spMkLst>
        </pc:spChg>
        <pc:spChg chg="del">
          <ac:chgData name="程轶 叶" userId="8f1450b60d4a6bc6" providerId="LiveId" clId="{88B4EAA5-1915-4498-B92F-E8EDCB89244D}" dt="2023-10-20T12:33:24.454" v="33" actId="478"/>
          <ac:spMkLst>
            <pc:docMk/>
            <pc:sldMk cId="4286477502" sldId="494"/>
            <ac:spMk id="10" creationId="{5F2A7C03-5C83-441E-B6E1-BA979B8DB822}"/>
          </ac:spMkLst>
        </pc:spChg>
        <pc:picChg chg="add del mod">
          <ac:chgData name="程轶 叶" userId="8f1450b60d4a6bc6" providerId="LiveId" clId="{88B4EAA5-1915-4498-B92F-E8EDCB89244D}" dt="2023-10-20T12:44:41.197" v="135" actId="478"/>
          <ac:picMkLst>
            <pc:docMk/>
            <pc:sldMk cId="4286477502" sldId="494"/>
            <ac:picMk id="11" creationId="{2653338F-8B2B-B7F8-754B-EAF18F62636B}"/>
          </ac:picMkLst>
        </pc:picChg>
        <pc:picChg chg="add mod">
          <ac:chgData name="程轶 叶" userId="8f1450b60d4a6bc6" providerId="LiveId" clId="{88B4EAA5-1915-4498-B92F-E8EDCB89244D}" dt="2023-10-20T12:44:50.219" v="137" actId="1076"/>
          <ac:picMkLst>
            <pc:docMk/>
            <pc:sldMk cId="4286477502" sldId="494"/>
            <ac:picMk id="13" creationId="{B39BCED9-3684-B4EF-08C0-DF309B196CEF}"/>
          </ac:picMkLst>
        </pc:picChg>
      </pc:sldChg>
      <pc:sldChg chg="addSp modSp add mod">
        <pc:chgData name="程轶 叶" userId="8f1450b60d4a6bc6" providerId="LiveId" clId="{88B4EAA5-1915-4498-B92F-E8EDCB89244D}" dt="2023-10-20T12:53:52.626" v="273" actId="1076"/>
        <pc:sldMkLst>
          <pc:docMk/>
          <pc:sldMk cId="2301629737" sldId="495"/>
        </pc:sldMkLst>
        <pc:spChg chg="add mod">
          <ac:chgData name="程轶 叶" userId="8f1450b60d4a6bc6" providerId="LiveId" clId="{88B4EAA5-1915-4498-B92F-E8EDCB89244D}" dt="2023-10-20T12:53:52.626" v="273" actId="1076"/>
          <ac:spMkLst>
            <pc:docMk/>
            <pc:sldMk cId="2301629737" sldId="495"/>
            <ac:spMk id="5" creationId="{24D7C246-2DD6-D2F0-3CAE-885DF376B7B4}"/>
          </ac:spMkLst>
        </pc:spChg>
        <pc:spChg chg="add mod">
          <ac:chgData name="程轶 叶" userId="8f1450b60d4a6bc6" providerId="LiveId" clId="{88B4EAA5-1915-4498-B92F-E8EDCB89244D}" dt="2023-10-20T12:53:12.915" v="259" actId="1076"/>
          <ac:spMkLst>
            <pc:docMk/>
            <pc:sldMk cId="2301629737" sldId="495"/>
            <ac:spMk id="7" creationId="{D245593B-AAAB-39BC-58BE-22A3202C6968}"/>
          </ac:spMkLst>
        </pc:spChg>
        <pc:picChg chg="add mod">
          <ac:chgData name="程轶 叶" userId="8f1450b60d4a6bc6" providerId="LiveId" clId="{88B4EAA5-1915-4498-B92F-E8EDCB89244D}" dt="2023-10-20T12:53:20.547" v="261" actId="1076"/>
          <ac:picMkLst>
            <pc:docMk/>
            <pc:sldMk cId="2301629737" sldId="495"/>
            <ac:picMk id="9" creationId="{8F61FA16-2D08-D0F0-382C-BD1B463D575A}"/>
          </ac:picMkLst>
        </pc:picChg>
      </pc:sldChg>
      <pc:sldChg chg="addSp modSp add mod">
        <pc:chgData name="程轶 叶" userId="8f1450b60d4a6bc6" providerId="LiveId" clId="{88B4EAA5-1915-4498-B92F-E8EDCB89244D}" dt="2023-10-20T13:15:27.178" v="518"/>
        <pc:sldMkLst>
          <pc:docMk/>
          <pc:sldMk cId="585705014" sldId="496"/>
        </pc:sldMkLst>
        <pc:spChg chg="add mod">
          <ac:chgData name="程轶 叶" userId="8f1450b60d4a6bc6" providerId="LiveId" clId="{88B4EAA5-1915-4498-B92F-E8EDCB89244D}" dt="2023-10-20T13:03:35.125" v="502" actId="2711"/>
          <ac:spMkLst>
            <pc:docMk/>
            <pc:sldMk cId="585705014" sldId="496"/>
            <ac:spMk id="3" creationId="{915035A6-D3B6-760B-751C-A264EF5CE7D3}"/>
          </ac:spMkLst>
        </pc:spChg>
        <pc:spChg chg="mod">
          <ac:chgData name="程轶 叶" userId="8f1450b60d4a6bc6" providerId="LiveId" clId="{88B4EAA5-1915-4498-B92F-E8EDCB89244D}" dt="2023-10-20T13:15:27.178" v="518"/>
          <ac:spMkLst>
            <pc:docMk/>
            <pc:sldMk cId="585705014" sldId="496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2:56:45.777" v="292" actId="1076"/>
          <ac:picMkLst>
            <pc:docMk/>
            <pc:sldMk cId="585705014" sldId="496"/>
            <ac:picMk id="7" creationId="{0F20B453-F69E-84F2-5EBB-7766244C3B40}"/>
          </ac:picMkLst>
        </pc:picChg>
      </pc:sldChg>
      <pc:sldChg chg="del">
        <pc:chgData name="程轶 叶" userId="8f1450b60d4a6bc6" providerId="LiveId" clId="{88B4EAA5-1915-4498-B92F-E8EDCB89244D}" dt="2023-10-20T12:31:26.907" v="0" actId="2696"/>
        <pc:sldMkLst>
          <pc:docMk/>
          <pc:sldMk cId="4063402606" sldId="497"/>
        </pc:sldMkLst>
      </pc:sldChg>
      <pc:sldChg chg="addSp delSp modSp add mod">
        <pc:chgData name="程轶 叶" userId="8f1450b60d4a6bc6" providerId="LiveId" clId="{88B4EAA5-1915-4498-B92F-E8EDCB89244D}" dt="2023-10-20T13:20:20.554" v="665" actId="478"/>
        <pc:sldMkLst>
          <pc:docMk/>
          <pc:sldMk cId="4270260186" sldId="497"/>
        </pc:sldMkLst>
        <pc:spChg chg="mod">
          <ac:chgData name="程轶 叶" userId="8f1450b60d4a6bc6" providerId="LiveId" clId="{88B4EAA5-1915-4498-B92F-E8EDCB89244D}" dt="2023-10-20T13:15:33.646" v="527" actId="20577"/>
          <ac:spMkLst>
            <pc:docMk/>
            <pc:sldMk cId="4270260186" sldId="497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3:20:00.807" v="660"/>
          <ac:spMkLst>
            <pc:docMk/>
            <pc:sldMk cId="4270260186" sldId="497"/>
            <ac:spMk id="5" creationId="{600FAF5B-3ED6-C416-E2DE-8D5A9288724B}"/>
          </ac:spMkLst>
        </pc:spChg>
        <pc:picChg chg="add mod">
          <ac:chgData name="程轶 叶" userId="8f1450b60d4a6bc6" providerId="LiveId" clId="{88B4EAA5-1915-4498-B92F-E8EDCB89244D}" dt="2023-10-20T13:20:04.535" v="661" actId="1076"/>
          <ac:picMkLst>
            <pc:docMk/>
            <pc:sldMk cId="4270260186" sldId="497"/>
            <ac:picMk id="8" creationId="{8C73E274-0E0D-1EC3-DA1F-778B298777F0}"/>
          </ac:picMkLst>
        </pc:picChg>
        <pc:picChg chg="add del mod">
          <ac:chgData name="程轶 叶" userId="8f1450b60d4a6bc6" providerId="LiveId" clId="{88B4EAA5-1915-4498-B92F-E8EDCB89244D}" dt="2023-10-20T13:19:52.847" v="659"/>
          <ac:picMkLst>
            <pc:docMk/>
            <pc:sldMk cId="4270260186" sldId="497"/>
            <ac:picMk id="10" creationId="{8867BEA9-DCA4-51AE-79E8-002681F4F37B}"/>
          </ac:picMkLst>
        </pc:picChg>
        <pc:picChg chg="add mod">
          <ac:chgData name="程轶 叶" userId="8f1450b60d4a6bc6" providerId="LiveId" clId="{88B4EAA5-1915-4498-B92F-E8EDCB89244D}" dt="2023-10-20T13:20:15.996" v="663" actId="1076"/>
          <ac:picMkLst>
            <pc:docMk/>
            <pc:sldMk cId="4270260186" sldId="497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20:20.554" v="665" actId="478"/>
          <ac:picMkLst>
            <pc:docMk/>
            <pc:sldMk cId="4270260186" sldId="497"/>
            <ac:picMk id="14" creationId="{95F329A9-CBA3-2865-7A19-5599CF3177DF}"/>
          </ac:picMkLst>
        </pc:picChg>
      </pc:sldChg>
      <pc:sldChg chg="addSp delSp modSp add mod">
        <pc:chgData name="程轶 叶" userId="8f1450b60d4a6bc6" providerId="LiveId" clId="{88B4EAA5-1915-4498-B92F-E8EDCB89244D}" dt="2023-10-20T13:36:40.745" v="1023" actId="1076"/>
        <pc:sldMkLst>
          <pc:docMk/>
          <pc:sldMk cId="4180225002" sldId="498"/>
        </pc:sldMkLst>
        <pc:spChg chg="mod">
          <ac:chgData name="程轶 叶" userId="8f1450b60d4a6bc6" providerId="LiveId" clId="{88B4EAA5-1915-4498-B92F-E8EDCB89244D}" dt="2023-10-20T13:31:50.125" v="935" actId="20577"/>
          <ac:spMkLst>
            <pc:docMk/>
            <pc:sldMk cId="4180225002" sldId="498"/>
            <ac:spMk id="4" creationId="{224EB258-E71B-37BA-01D7-93B263C9F9F7}"/>
          </ac:spMkLst>
        </pc:spChg>
        <pc:spChg chg="del mod">
          <ac:chgData name="程轶 叶" userId="8f1450b60d4a6bc6" providerId="LiveId" clId="{88B4EAA5-1915-4498-B92F-E8EDCB89244D}" dt="2023-10-20T13:31:53.705" v="937" actId="478"/>
          <ac:spMkLst>
            <pc:docMk/>
            <pc:sldMk cId="4180225002" sldId="498"/>
            <ac:spMk id="5" creationId="{600FAF5B-3ED6-C416-E2DE-8D5A9288724B}"/>
          </ac:spMkLst>
        </pc:spChg>
        <pc:spChg chg="mod">
          <ac:chgData name="程轶 叶" userId="8f1450b60d4a6bc6" providerId="LiveId" clId="{88B4EAA5-1915-4498-B92F-E8EDCB89244D}" dt="2023-10-20T13:35:32.244" v="1013"/>
          <ac:spMkLst>
            <pc:docMk/>
            <pc:sldMk cId="4180225002" sldId="498"/>
            <ac:spMk id="6" creationId="{80B47F9F-153B-4AEB-866C-CE2E38D44A0B}"/>
          </ac:spMkLst>
        </pc:spChg>
        <pc:spChg chg="add del mod">
          <ac:chgData name="程轶 叶" userId="8f1450b60d4a6bc6" providerId="LiveId" clId="{88B4EAA5-1915-4498-B92F-E8EDCB89244D}" dt="2023-10-20T13:31:55.530" v="939" actId="478"/>
          <ac:spMkLst>
            <pc:docMk/>
            <pc:sldMk cId="4180225002" sldId="498"/>
            <ac:spMk id="10" creationId="{EDD69596-2F55-F2E5-EDFC-E5D65D632C37}"/>
          </ac:spMkLst>
        </pc:spChg>
        <pc:spChg chg="add mod">
          <ac:chgData name="程轶 叶" userId="8f1450b60d4a6bc6" providerId="LiveId" clId="{88B4EAA5-1915-4498-B92F-E8EDCB89244D}" dt="2023-10-20T13:35:40.763" v="1016" actId="1076"/>
          <ac:spMkLst>
            <pc:docMk/>
            <pc:sldMk cId="4180225002" sldId="498"/>
            <ac:spMk id="19" creationId="{F7E2DB87-4E7B-67FE-A324-F13FD2B437FC}"/>
          </ac:spMkLst>
        </pc:spChg>
        <pc:spChg chg="add mod">
          <ac:chgData name="程轶 叶" userId="8f1450b60d4a6bc6" providerId="LiveId" clId="{88B4EAA5-1915-4498-B92F-E8EDCB89244D}" dt="2023-10-20T13:36:40.745" v="1023" actId="1076"/>
          <ac:spMkLst>
            <pc:docMk/>
            <pc:sldMk cId="4180225002" sldId="498"/>
            <ac:spMk id="22" creationId="{F228B0C2-BCCC-D135-9F6C-1FC02B12246A}"/>
          </ac:spMkLst>
        </pc:spChg>
        <pc:picChg chg="add del mod">
          <ac:chgData name="程轶 叶" userId="8f1450b60d4a6bc6" providerId="LiveId" clId="{88B4EAA5-1915-4498-B92F-E8EDCB89244D}" dt="2023-10-20T13:31:54.354" v="938" actId="478"/>
          <ac:picMkLst>
            <pc:docMk/>
            <pc:sldMk cId="4180225002" sldId="498"/>
            <ac:picMk id="7" creationId="{6872BE35-BB96-3F51-E4E6-B05F00C21245}"/>
          </ac:picMkLst>
        </pc:picChg>
        <pc:picChg chg="del">
          <ac:chgData name="程轶 叶" userId="8f1450b60d4a6bc6" providerId="LiveId" clId="{88B4EAA5-1915-4498-B92F-E8EDCB89244D}" dt="2023-10-20T13:22:26.028" v="848" actId="478"/>
          <ac:picMkLst>
            <pc:docMk/>
            <pc:sldMk cId="4180225002" sldId="498"/>
            <ac:picMk id="8" creationId="{8C73E274-0E0D-1EC3-DA1F-778B298777F0}"/>
          </ac:picMkLst>
        </pc:picChg>
        <pc:picChg chg="del">
          <ac:chgData name="程轶 叶" userId="8f1450b60d4a6bc6" providerId="LiveId" clId="{88B4EAA5-1915-4498-B92F-E8EDCB89244D}" dt="2023-10-20T13:22:26.397" v="849" actId="478"/>
          <ac:picMkLst>
            <pc:docMk/>
            <pc:sldMk cId="4180225002" sldId="498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31:56.192" v="940" actId="478"/>
          <ac:picMkLst>
            <pc:docMk/>
            <pc:sldMk cId="4180225002" sldId="498"/>
            <ac:picMk id="13" creationId="{6179ED24-564C-DA40-E5A8-025941BAA7D7}"/>
          </ac:picMkLst>
        </pc:picChg>
        <pc:picChg chg="add mod">
          <ac:chgData name="程轶 叶" userId="8f1450b60d4a6bc6" providerId="LiveId" clId="{88B4EAA5-1915-4498-B92F-E8EDCB89244D}" dt="2023-10-20T13:35:31.397" v="1012" actId="1076"/>
          <ac:picMkLst>
            <pc:docMk/>
            <pc:sldMk cId="4180225002" sldId="498"/>
            <ac:picMk id="15" creationId="{576E6C21-FAE8-9993-6CFE-6963E347A4DA}"/>
          </ac:picMkLst>
        </pc:picChg>
        <pc:picChg chg="add mod">
          <ac:chgData name="程轶 叶" userId="8f1450b60d4a6bc6" providerId="LiveId" clId="{88B4EAA5-1915-4498-B92F-E8EDCB89244D}" dt="2023-10-20T13:36:38.705" v="1022" actId="1076"/>
          <ac:picMkLst>
            <pc:docMk/>
            <pc:sldMk cId="4180225002" sldId="498"/>
            <ac:picMk id="17" creationId="{A4DBC424-F7CC-EF14-3D1F-C1D218275CCB}"/>
          </ac:picMkLst>
        </pc:picChg>
      </pc:sldChg>
      <pc:sldChg chg="ord">
        <pc:chgData name="程轶 叶" userId="8f1450b60d4a6bc6" providerId="LiveId" clId="{88B4EAA5-1915-4498-B92F-E8EDCB89244D}" dt="2023-10-20T13:33:12.552" v="954"/>
        <pc:sldMkLst>
          <pc:docMk/>
          <pc:sldMk cId="217721802" sldId="499"/>
        </pc:sldMkLst>
      </pc:sldChg>
      <pc:sldChg chg="addSp delSp modSp add mod">
        <pc:chgData name="程轶 叶" userId="8f1450b60d4a6bc6" providerId="LiveId" clId="{88B4EAA5-1915-4498-B92F-E8EDCB89244D}" dt="2023-10-20T13:41:35.822" v="1048" actId="478"/>
        <pc:sldMkLst>
          <pc:docMk/>
          <pc:sldMk cId="330690426" sldId="500"/>
        </pc:sldMkLst>
        <pc:spChg chg="mod">
          <ac:chgData name="程轶 叶" userId="8f1450b60d4a6bc6" providerId="LiveId" clId="{88B4EAA5-1915-4498-B92F-E8EDCB89244D}" dt="2023-10-20T13:33:50.419" v="1008" actId="20577"/>
          <ac:spMkLst>
            <pc:docMk/>
            <pc:sldMk cId="330690426" sldId="500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3:34:01.341" v="1010" actId="1076"/>
          <ac:picMkLst>
            <pc:docMk/>
            <pc:sldMk cId="330690426" sldId="500"/>
            <ac:picMk id="5" creationId="{779B3B93-0F97-90D8-5A11-67A1F5393AB4}"/>
          </ac:picMkLst>
        </pc:picChg>
        <pc:picChg chg="add del mod">
          <ac:chgData name="程轶 叶" userId="8f1450b60d4a6bc6" providerId="LiveId" clId="{88B4EAA5-1915-4498-B92F-E8EDCB89244D}" dt="2023-10-20T13:41:35.822" v="1048" actId="478"/>
          <ac:picMkLst>
            <pc:docMk/>
            <pc:sldMk cId="330690426" sldId="500"/>
            <ac:picMk id="8" creationId="{2AA6F4F5-5744-43D1-E8EC-37CBD8788726}"/>
          </ac:picMkLst>
        </pc:picChg>
        <pc:picChg chg="del">
          <ac:chgData name="程轶 叶" userId="8f1450b60d4a6bc6" providerId="LiveId" clId="{88B4EAA5-1915-4498-B92F-E8EDCB89244D}" dt="2023-10-20T13:33:22.886" v="956" actId="478"/>
          <ac:picMkLst>
            <pc:docMk/>
            <pc:sldMk cId="330690426" sldId="500"/>
            <ac:picMk id="15" creationId="{576E6C21-FAE8-9993-6CFE-6963E347A4DA}"/>
          </ac:picMkLst>
        </pc:picChg>
        <pc:picChg chg="del">
          <ac:chgData name="程轶 叶" userId="8f1450b60d4a6bc6" providerId="LiveId" clId="{88B4EAA5-1915-4498-B92F-E8EDCB89244D}" dt="2023-10-20T13:33:23.340" v="957" actId="478"/>
          <ac:picMkLst>
            <pc:docMk/>
            <pc:sldMk cId="330690426" sldId="500"/>
            <ac:picMk id="17" creationId="{A4DBC424-F7CC-EF14-3D1F-C1D218275CCB}"/>
          </ac:picMkLst>
        </pc:picChg>
      </pc:sldChg>
      <pc:sldChg chg="del">
        <pc:chgData name="程轶 叶" userId="8f1450b60d4a6bc6" providerId="LiveId" clId="{88B4EAA5-1915-4498-B92F-E8EDCB89244D}" dt="2023-10-20T12:31:28.597" v="1" actId="47"/>
        <pc:sldMkLst>
          <pc:docMk/>
          <pc:sldMk cId="865363281" sldId="501"/>
        </pc:sldMkLst>
      </pc:sldChg>
      <pc:sldChg chg="addSp delSp modSp mod">
        <pc:chgData name="程轶 叶" userId="8f1450b60d4a6bc6" providerId="LiveId" clId="{88B4EAA5-1915-4498-B92F-E8EDCB89244D}" dt="2023-10-20T13:41:03.531" v="1047" actId="1076"/>
        <pc:sldMkLst>
          <pc:docMk/>
          <pc:sldMk cId="3261065050" sldId="501"/>
        </pc:sldMkLst>
        <pc:spChg chg="add mod">
          <ac:chgData name="程轶 叶" userId="8f1450b60d4a6bc6" providerId="LiveId" clId="{88B4EAA5-1915-4498-B92F-E8EDCB89244D}" dt="2023-10-20T13:41:01.685" v="1046" actId="1076"/>
          <ac:spMkLst>
            <pc:docMk/>
            <pc:sldMk cId="3261065050" sldId="501"/>
            <ac:spMk id="3" creationId="{28E6F342-86A8-1506-AED2-B5E5E5CA720F}"/>
          </ac:spMkLst>
        </pc:spChg>
        <pc:spChg chg="del">
          <ac:chgData name="程轶 叶" userId="8f1450b60d4a6bc6" providerId="LiveId" clId="{88B4EAA5-1915-4498-B92F-E8EDCB89244D}" dt="2023-10-20T13:39:26.004" v="1026" actId="478"/>
          <ac:spMkLst>
            <pc:docMk/>
            <pc:sldMk cId="3261065050" sldId="501"/>
            <ac:spMk id="4" creationId="{224EB258-E71B-37BA-01D7-93B263C9F9F7}"/>
          </ac:spMkLst>
        </pc:spChg>
        <pc:picChg chg="del">
          <ac:chgData name="程轶 叶" userId="8f1450b60d4a6bc6" providerId="LiveId" clId="{88B4EAA5-1915-4498-B92F-E8EDCB89244D}" dt="2023-10-20T13:39:24.156" v="1025" actId="478"/>
          <ac:picMkLst>
            <pc:docMk/>
            <pc:sldMk cId="3261065050" sldId="501"/>
            <ac:picMk id="5" creationId="{779B3B93-0F97-90D8-5A11-67A1F5393AB4}"/>
          </ac:picMkLst>
        </pc:picChg>
        <pc:picChg chg="mod">
          <ac:chgData name="程轶 叶" userId="8f1450b60d4a6bc6" providerId="LiveId" clId="{88B4EAA5-1915-4498-B92F-E8EDCB89244D}" dt="2023-10-20T13:41:03.531" v="1047" actId="1076"/>
          <ac:picMkLst>
            <pc:docMk/>
            <pc:sldMk cId="3261065050" sldId="501"/>
            <ac:picMk id="8" creationId="{2AA6F4F5-5744-43D1-E8EC-37CBD8788726}"/>
          </ac:picMkLst>
        </pc:picChg>
      </pc:sldChg>
      <pc:sldChg chg="del">
        <pc:chgData name="程轶 叶" userId="8f1450b60d4a6bc6" providerId="LiveId" clId="{88B4EAA5-1915-4498-B92F-E8EDCB89244D}" dt="2023-10-20T12:31:29.166" v="4" actId="47"/>
        <pc:sldMkLst>
          <pc:docMk/>
          <pc:sldMk cId="362512607" sldId="507"/>
        </pc:sldMkLst>
      </pc:sldChg>
      <pc:sldChg chg="del">
        <pc:chgData name="程轶 叶" userId="8f1450b60d4a6bc6" providerId="LiveId" clId="{88B4EAA5-1915-4498-B92F-E8EDCB89244D}" dt="2023-10-20T12:31:29.332" v="5" actId="47"/>
        <pc:sldMkLst>
          <pc:docMk/>
          <pc:sldMk cId="227952115" sldId="508"/>
        </pc:sldMkLst>
      </pc:sldChg>
      <pc:sldChg chg="del">
        <pc:chgData name="程轶 叶" userId="8f1450b60d4a6bc6" providerId="LiveId" clId="{88B4EAA5-1915-4498-B92F-E8EDCB89244D}" dt="2023-10-20T12:31:28.753" v="2" actId="47"/>
        <pc:sldMkLst>
          <pc:docMk/>
          <pc:sldMk cId="1395674496" sldId="509"/>
        </pc:sldMkLst>
      </pc:sldChg>
      <pc:sldChg chg="del">
        <pc:chgData name="程轶 叶" userId="8f1450b60d4a6bc6" providerId="LiveId" clId="{88B4EAA5-1915-4498-B92F-E8EDCB89244D}" dt="2023-10-20T12:31:29.040" v="3" actId="47"/>
        <pc:sldMkLst>
          <pc:docMk/>
          <pc:sldMk cId="3371538975" sldId="510"/>
        </pc:sldMkLst>
      </pc:sldChg>
      <pc:sldChg chg="del">
        <pc:chgData name="程轶 叶" userId="8f1450b60d4a6bc6" providerId="LiveId" clId="{88B4EAA5-1915-4498-B92F-E8EDCB89244D}" dt="2023-10-20T12:31:29.464" v="6" actId="47"/>
        <pc:sldMkLst>
          <pc:docMk/>
          <pc:sldMk cId="191063604" sldId="511"/>
        </pc:sldMkLst>
      </pc:sldChg>
      <pc:sldChg chg="del">
        <pc:chgData name="程轶 叶" userId="8f1450b60d4a6bc6" providerId="LiveId" clId="{88B4EAA5-1915-4498-B92F-E8EDCB89244D}" dt="2023-10-20T12:31:29.610" v="7" actId="47"/>
        <pc:sldMkLst>
          <pc:docMk/>
          <pc:sldMk cId="625278052" sldId="512"/>
        </pc:sldMkLst>
      </pc:sldChg>
      <pc:sldChg chg="del">
        <pc:chgData name="程轶 叶" userId="8f1450b60d4a6bc6" providerId="LiveId" clId="{88B4EAA5-1915-4498-B92F-E8EDCB89244D}" dt="2023-10-20T12:31:29.788" v="8" actId="47"/>
        <pc:sldMkLst>
          <pc:docMk/>
          <pc:sldMk cId="216616991" sldId="513"/>
        </pc:sldMkLst>
      </pc:sldChg>
      <pc:sldChg chg="del">
        <pc:chgData name="程轶 叶" userId="8f1450b60d4a6bc6" providerId="LiveId" clId="{88B4EAA5-1915-4498-B92F-E8EDCB89244D}" dt="2023-10-20T12:31:29.996" v="9" actId="47"/>
        <pc:sldMkLst>
          <pc:docMk/>
          <pc:sldMk cId="1369441064" sldId="514"/>
        </pc:sldMkLst>
      </pc:sldChg>
      <pc:sldChg chg="del">
        <pc:chgData name="程轶 叶" userId="8f1450b60d4a6bc6" providerId="LiveId" clId="{88B4EAA5-1915-4498-B92F-E8EDCB89244D}" dt="2023-10-20T12:31:30.599" v="10" actId="47"/>
        <pc:sldMkLst>
          <pc:docMk/>
          <pc:sldMk cId="3732368407" sldId="515"/>
        </pc:sldMkLst>
      </pc:sldChg>
      <pc:sldChg chg="del">
        <pc:chgData name="程轶 叶" userId="8f1450b60d4a6bc6" providerId="LiveId" clId="{88B4EAA5-1915-4498-B92F-E8EDCB89244D}" dt="2023-10-20T12:31:31.082" v="11" actId="47"/>
        <pc:sldMkLst>
          <pc:docMk/>
          <pc:sldMk cId="3473757786" sldId="5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97A242-733E-4324-87A2-7E99FC691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7646B2-6908-4E2E-95CE-89DB8E1E6E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2024/3/23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BEC0F-67C2-424F-9193-AA636C2EB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DC87F1-710B-4D92-ADD9-586FD0AAA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2024/3/23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从传输特性和协议两个方面评估流量，分析数据流，检查传输请求。</a:t>
            </a:r>
            <a:r>
              <a:rPr lang="en-US" altLang="zh-CN" dirty="0" err="1"/>
              <a:t>Maxpool</a:t>
            </a:r>
            <a:r>
              <a:rPr lang="zh-CN" altLang="en-US" dirty="0"/>
              <a:t>用于控制神经网络的收敛，</a:t>
            </a:r>
            <a:r>
              <a:rPr lang="en-US" altLang="zh-CN" dirty="0"/>
              <a:t>output</a:t>
            </a:r>
            <a:r>
              <a:rPr lang="zh-CN" altLang="en-US" dirty="0"/>
              <a:t>防止过拟合，</a:t>
            </a:r>
            <a:r>
              <a:rPr lang="en-US" altLang="zh-CN" dirty="0"/>
              <a:t>dense</a:t>
            </a:r>
            <a:r>
              <a:rPr lang="zh-CN" altLang="en-US" dirty="0"/>
              <a:t>用于预测结果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244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01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53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6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0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采用了堆叠技术，其中 </a:t>
            </a:r>
            <a:r>
              <a:rPr lang="en-US" altLang="zh-CN" dirty="0" err="1"/>
              <a:t>XGBoost</a:t>
            </a:r>
            <a:r>
              <a:rPr lang="zh-CN" altLang="en-US" dirty="0"/>
              <a:t>、</a:t>
            </a:r>
            <a:r>
              <a:rPr lang="en-US" altLang="zh-CN" dirty="0"/>
              <a:t>GBDT</a:t>
            </a:r>
            <a:r>
              <a:rPr lang="zh-CN" altLang="en-US" dirty="0"/>
              <a:t>、</a:t>
            </a:r>
            <a:r>
              <a:rPr lang="en-US" altLang="zh-CN" dirty="0"/>
              <a:t>AdaBoost</a:t>
            </a:r>
            <a:r>
              <a:rPr lang="zh-CN" altLang="en-US" dirty="0"/>
              <a:t>、</a:t>
            </a:r>
            <a:r>
              <a:rPr lang="en-US" altLang="zh-CN" dirty="0"/>
              <a:t>RF </a:t>
            </a:r>
            <a:r>
              <a:rPr lang="zh-CN" altLang="en-US" dirty="0"/>
              <a:t>和 </a:t>
            </a:r>
            <a:r>
              <a:rPr lang="en-US" altLang="zh-CN" dirty="0"/>
              <a:t>ET </a:t>
            </a:r>
            <a:r>
              <a:rPr lang="zh-CN" altLang="en-US" dirty="0"/>
              <a:t>的输出用作对 </a:t>
            </a:r>
            <a:r>
              <a:rPr lang="en-US" altLang="zh-CN" dirty="0"/>
              <a:t>DoS </a:t>
            </a:r>
            <a:r>
              <a:rPr lang="zh-CN" altLang="en-US" dirty="0"/>
              <a:t>和僵尸网络攻击的已知实例进行分类的输入。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81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采用了堆叠技术，其中 </a:t>
            </a:r>
            <a:r>
              <a:rPr lang="en-US" altLang="zh-CN" dirty="0" err="1"/>
              <a:t>XGBoost</a:t>
            </a:r>
            <a:r>
              <a:rPr lang="zh-CN" altLang="en-US" dirty="0"/>
              <a:t>、</a:t>
            </a:r>
            <a:r>
              <a:rPr lang="en-US" altLang="zh-CN" dirty="0"/>
              <a:t>GBDT</a:t>
            </a:r>
            <a:r>
              <a:rPr lang="zh-CN" altLang="en-US" dirty="0"/>
              <a:t>、</a:t>
            </a:r>
            <a:r>
              <a:rPr lang="en-US" altLang="zh-CN" dirty="0"/>
              <a:t>AdaBoost</a:t>
            </a:r>
            <a:r>
              <a:rPr lang="zh-CN" altLang="en-US" dirty="0"/>
              <a:t>、</a:t>
            </a:r>
            <a:r>
              <a:rPr lang="en-US" altLang="zh-CN" dirty="0"/>
              <a:t>RF </a:t>
            </a:r>
            <a:r>
              <a:rPr lang="zh-CN" altLang="en-US" dirty="0"/>
              <a:t>和 </a:t>
            </a:r>
            <a:r>
              <a:rPr lang="en-US" altLang="zh-CN" dirty="0"/>
              <a:t>ET </a:t>
            </a:r>
            <a:r>
              <a:rPr lang="zh-CN" altLang="en-US" dirty="0"/>
              <a:t>的输出用作对 </a:t>
            </a:r>
            <a:r>
              <a:rPr lang="en-US" altLang="zh-CN" dirty="0"/>
              <a:t>DoS </a:t>
            </a:r>
            <a:r>
              <a:rPr lang="zh-CN" altLang="en-US" dirty="0"/>
              <a:t>和僵尸网络攻击的已知实例进行分类的输入。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76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49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Hyperopt</a:t>
            </a:r>
            <a:r>
              <a:rPr lang="en-US" altLang="zh-CN" dirty="0"/>
              <a:t> </a:t>
            </a:r>
            <a:r>
              <a:rPr lang="zh-CN" altLang="en-US" dirty="0"/>
              <a:t>集成了许多优化算法，包括随机搜索、模拟退火和 </a:t>
            </a:r>
            <a:r>
              <a:rPr lang="en-US" altLang="zh-CN" dirty="0"/>
              <a:t>TPE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56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22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330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16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4230544E-5A7B-4CF9-9FA8-A2599B7A8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/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C3221D9C-24D0-4F92-8890-32100F4E2476}"/>
              </a:ext>
            </a:extLst>
          </p:cNvPr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4F5D2A-F0C3-4E47-BF1A-50FBE1048D1E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C897FE9-ECFA-4400-A5AA-8FE6D301093B}"/>
                </a:ext>
              </a:extLst>
            </p:cNvPr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AE66F5D-B29A-41C0-A4DA-DF4282206000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325EBFA-17D0-4E64-AC23-CFE072578A98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AE83801-3407-4F6A-BFC7-79338B20344F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C176EAE-806C-4239-A40E-B87814045B92}"/>
              </a:ext>
            </a:extLst>
          </p:cNvPr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90C85B-4C6F-4998-89C3-D2D760FA2AE0}"/>
              </a:ext>
            </a:extLst>
          </p:cNvPr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FDDC0-2E3D-45C7-B495-90D0B99F8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2DC3A-AD7D-46F0-9FD8-F3CEEB0B9699}"/>
              </a:ext>
            </a:extLst>
          </p:cNvPr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D0E4F3-4C7C-4763-BD38-CE6829FE8441}"/>
              </a:ext>
            </a:extLst>
          </p:cNvPr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>
            <a:extLst>
              <a:ext uri="{FF2B5EF4-FFF2-40B4-BE49-F238E27FC236}">
                <a16:creationId xmlns:a16="http://schemas.microsoft.com/office/drawing/2014/main" id="{966337F1-0B59-4DEC-8134-5F7A55BA1F91}"/>
              </a:ext>
            </a:extLst>
          </p:cNvPr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>
            <a:extLst>
              <a:ext uri="{FF2B5EF4-FFF2-40B4-BE49-F238E27FC236}">
                <a16:creationId xmlns:a16="http://schemas.microsoft.com/office/drawing/2014/main" id="{1B1C6F26-E58E-4503-9F67-D13BF7F056EA}"/>
              </a:ext>
            </a:extLst>
          </p:cNvPr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75A0586-36D3-4891-A487-AD5930432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A7A319-8A9E-46F1-8018-B3FBC851F9B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BE289FF-06EF-4811-9428-9137E8D0E966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C3E060F-77FC-4B54-831F-1CFB3167D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822964B-91E7-4C65-8867-3176D9F09D80}"/>
              </a:ext>
            </a:extLst>
          </p:cNvPr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4F239652-480D-40B8-9019-5A171460DE97}"/>
              </a:ext>
            </a:extLst>
          </p:cNvPr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5C0628B-0107-4908-A54A-FADFDD2361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F1A384D-BF04-41D8-B693-EA7409EA8B85}"/>
              </a:ext>
            </a:extLst>
          </p:cNvPr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2D20FD16-0B2B-47E8-9D03-56A0AF5D74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E6836AFA-C849-47CF-BF5E-AD8D6572DE9F}"/>
              </a:ext>
            </a:extLst>
          </p:cNvPr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12FBE6FC-19D3-47ED-9281-85801627E3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28AF71D9-2379-4088-A037-58EEA0BF0B2D}"/>
              </a:ext>
            </a:extLst>
          </p:cNvPr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83EB9B05-C22D-4301-936D-B8D7833238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17B27FF4-6F64-4F49-A8C3-0E0944E8F450}"/>
              </a:ext>
            </a:extLst>
          </p:cNvPr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C0B9A032-042B-4BE4-BB91-1C3AC646FE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BB59B63F-714E-4C3A-BD1C-36881E331546}"/>
              </a:ext>
            </a:extLst>
          </p:cNvPr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123C461-C4B1-47C4-AB5F-E24C478C73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A12ABE2-F329-4226-943A-7C878693F8A3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660B623-6743-468E-B465-39EF4A2C15E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DB688-B16C-4789-B331-EA644AC046E3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BE37E0-A1BA-4014-8C4E-0D2D4C25E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>
            <a:extLst>
              <a:ext uri="{FF2B5EF4-FFF2-40B4-BE49-F238E27FC236}">
                <a16:creationId xmlns:a16="http://schemas.microsoft.com/office/drawing/2014/main" id="{71CF66AD-7FCA-4398-8C92-D96C1819066B}"/>
              </a:ext>
            </a:extLst>
          </p:cNvPr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>
            <a:extLst>
              <a:ext uri="{FF2B5EF4-FFF2-40B4-BE49-F238E27FC236}">
                <a16:creationId xmlns:a16="http://schemas.microsoft.com/office/drawing/2014/main" id="{1DEA66C4-37B2-4127-A9CC-561B4F52B65B}"/>
              </a:ext>
            </a:extLst>
          </p:cNvPr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B35A5175-93DE-45F9-9F8B-FB5B239B0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>
            <a:extLst>
              <a:ext uri="{FF2B5EF4-FFF2-40B4-BE49-F238E27FC236}">
                <a16:creationId xmlns:a16="http://schemas.microsoft.com/office/drawing/2014/main" id="{4D603F0F-15EE-42FA-B609-D0277A120CAC}"/>
              </a:ext>
            </a:extLst>
          </p:cNvPr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>
            <a:extLst>
              <a:ext uri="{FF2B5EF4-FFF2-40B4-BE49-F238E27FC236}">
                <a16:creationId xmlns:a16="http://schemas.microsoft.com/office/drawing/2014/main" id="{BE96104E-4971-4C3C-B007-42B34C341CA8}"/>
              </a:ext>
            </a:extLst>
          </p:cNvPr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999C78EB-E6CF-488E-B4AF-CA817F6246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>
            <a:extLst>
              <a:ext uri="{FF2B5EF4-FFF2-40B4-BE49-F238E27FC236}">
                <a16:creationId xmlns:a16="http://schemas.microsoft.com/office/drawing/2014/main" id="{5AE7CAFC-42B7-48A4-A057-B3C864C31CE1}"/>
              </a:ext>
            </a:extLst>
          </p:cNvPr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>
            <a:extLst>
              <a:ext uri="{FF2B5EF4-FFF2-40B4-BE49-F238E27FC236}">
                <a16:creationId xmlns:a16="http://schemas.microsoft.com/office/drawing/2014/main" id="{D6FD63C9-A0C4-497C-8F4C-4C99AC785734}"/>
              </a:ext>
            </a:extLst>
          </p:cNvPr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33244F70-B57C-4672-BD0E-C850B72F41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>
            <a:extLst>
              <a:ext uri="{FF2B5EF4-FFF2-40B4-BE49-F238E27FC236}">
                <a16:creationId xmlns:a16="http://schemas.microsoft.com/office/drawing/2014/main" id="{85E3B961-CA18-4060-A6B2-CA80B478D63F}"/>
              </a:ext>
            </a:extLst>
          </p:cNvPr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>
            <a:extLst>
              <a:ext uri="{FF2B5EF4-FFF2-40B4-BE49-F238E27FC236}">
                <a16:creationId xmlns:a16="http://schemas.microsoft.com/office/drawing/2014/main" id="{25C47D52-AC35-4AAE-BEDD-BC3C398EB857}"/>
              </a:ext>
            </a:extLst>
          </p:cNvPr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>
            <a:extLst>
              <a:ext uri="{FF2B5EF4-FFF2-40B4-BE49-F238E27FC236}">
                <a16:creationId xmlns:a16="http://schemas.microsoft.com/office/drawing/2014/main" id="{B84FF2BB-379E-4D94-AD67-E055A5FA08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45391B5-BB6E-40C8-8AFA-9D3988D5F8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68EF16-534E-4B70-8473-51D72670642E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09FE458-9ED4-42B5-9757-1FE58103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EA2402B-FFE5-4A8E-A307-19198ED28D64}"/>
              </a:ext>
            </a:extLst>
          </p:cNvPr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3607D81-B94D-4FD1-AA95-2812BDE4E13A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1A981DF-9E00-4AE8-9106-894C85876320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09B8B-6FFB-41F6-BC74-AC723E12416A}"/>
              </a:ext>
            </a:extLst>
          </p:cNvPr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70049D8A-5C94-4ACC-AA03-AFA432AB1B30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4C891E52-966B-49AB-B211-EEE523B37B75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2B9195E-1B10-4C00-AB8F-51A03240A6FB}"/>
              </a:ext>
            </a:extLst>
          </p:cNvPr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E3E4815-E20E-4BA5-B22E-B137125A7484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0D7BC7EA-B0FD-4E64-A420-7FE3AF6AFFD7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6D1A0479-DB68-45AA-B932-CFC1B84AD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B92B367E-F686-46A3-AB54-8E5471B63B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BF780512-DCBF-4063-AA5B-8BE584976A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B5CE176-702D-4443-9EA9-E67B6504BAA1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529490F-1F38-452D-8087-534CBF04D6C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5A178B-45E6-4A38-A51E-B81388C97A11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B3BF1AC5-2186-4CD8-9240-3AE59579A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3CD643-F3EF-4B7D-9EE7-9E72596768B7}"/>
              </a:ext>
            </a:extLst>
          </p:cNvPr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9DC5AB1-A266-452B-89B0-F7D0D2D5BEF2}"/>
              </a:ext>
            </a:extLst>
          </p:cNvPr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05F4895-8066-45F6-8AE7-AF154016AE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45FE379-A9F1-4085-86AC-74255CB9686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3DB135-122C-4BA1-8E06-71035BFE8BFC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26B3AA4-8404-42D0-A783-411B84A104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0AFA96-A744-476E-B52F-E2097550CABF}"/>
              </a:ext>
            </a:extLst>
          </p:cNvPr>
          <p:cNvCxnSpPr>
            <a:cxnSpLocks/>
          </p:cNvCxnSpPr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D71F6B3-3077-4093-B386-434AF6351A67}"/>
              </a:ext>
            </a:extLst>
          </p:cNvPr>
          <p:cNvCxnSpPr>
            <a:cxnSpLocks/>
          </p:cNvCxnSpPr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59EC8D2-DC73-4D64-9D45-02FA0A5F57CA}"/>
              </a:ext>
            </a:extLst>
          </p:cNvPr>
          <p:cNvCxnSpPr>
            <a:cxnSpLocks/>
          </p:cNvCxnSpPr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EA867FA-6F2C-4CF6-9F70-7F5314F8B0D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08FFE69-951E-41FA-853C-56FF01EA0493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F1B3BB-C429-421C-AC32-E9F7E0E9B879}"/>
              </a:ext>
            </a:extLst>
          </p:cNvPr>
          <p:cNvCxnSpPr>
            <a:cxnSpLocks/>
          </p:cNvCxnSpPr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B06C99-9276-46EA-A57F-50CD359160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>
            <a:extLst>
              <a:ext uri="{FF2B5EF4-FFF2-40B4-BE49-F238E27FC236}">
                <a16:creationId xmlns:a16="http://schemas.microsoft.com/office/drawing/2014/main" id="{DFE32735-600E-4559-9C3E-B7EEC1B307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7A2E3B-7E01-49E3-A2B2-B236264640E5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B662E5-38F4-420A-8A84-24F7947786B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026659A-5D16-4404-A427-210D357B6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FFD8859-7565-49B6-B7CF-2FC44ABD0C9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637E8D8-3A73-4095-B316-0C94F087C10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2E64E8D-6922-420C-AB60-87C1E6BB8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B7F53-62BF-4CC3-AE22-78D85943E788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1276009-8A1D-4E5D-AFD3-AB5E0C7CC2A0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57AF78-59B7-4B51-8B3D-17C0642A0B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0B72A8-9A52-4244-BFF9-2D4A8537E15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F93703-A6A8-4A7A-863B-4C027FCE31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81023D-012E-4710-9F3D-C5B6A6B0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03241A-D8D3-4C14-9419-AA810C46E89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2CA0-2BA5-400E-8B53-78AB671D4BF1}"/>
              </a:ext>
            </a:extLst>
          </p:cNvPr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ECB5C17-A4CB-4A3B-827C-BBA4C3504BE8}"/>
                </a:ext>
              </a:extLst>
            </p:cNvPr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33983-8D1F-4DA8-B9F0-A692D3968716}"/>
                </a:ext>
              </a:extLst>
            </p:cNvPr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6DE710-A034-490B-9DF5-F1E5EA17083A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35E252-5A28-4148-BD15-FC4B4BDCC3CC}"/>
                </a:ext>
              </a:extLst>
            </p:cNvPr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07BA768-334F-4D14-A497-D85CA8BAFC55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7CF5E82-60FB-4637-A583-2206F9FDC66A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C4C69F77-FDA6-4537-BE82-0EDB6307EC36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4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ABC6D53-8A7C-4FC5-B57A-D58C60DD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B8B0DA2-313D-4358-BF45-8B2B50DE02E3}"/>
              </a:ext>
            </a:extLst>
          </p:cNvPr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4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F0D2F6AB-01F4-46D0-B736-1FCE0FCEF45D}"/>
              </a:ext>
            </a:extLst>
          </p:cNvPr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1CB834-0E8E-4E57-AD05-3B20733A06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0330BAE-818A-43FC-8201-71825690D328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E25CCC2-09D4-4ED8-B7CA-61CC9B5B3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9BFA017-3FDA-46BD-8FE8-280A669BA2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8CA85AE7-5F99-4E4F-9FFE-52CF8F433D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CE291D0A-0C91-4DAD-9409-946E8FC707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BB813155-AC08-4213-8C63-083A3B6CE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A018F11C-7F49-40E9-842C-EE06EB0E2F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51056E9-AEA4-411C-A365-FD217A3657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13B05BB-E237-4DB3-B6C9-FB4D4BBD1D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E7CF57-BD0F-4213-8ECA-701A51958E1F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F303F1-A489-49B8-84BB-DF4D47E14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0B4941B-38E3-48E1-8472-6B1D2FEFF641}"/>
              </a:ext>
            </a:extLst>
          </p:cNvPr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4226A9F-F745-4E62-A03E-F52E9C354738}"/>
              </a:ext>
            </a:extLst>
          </p:cNvPr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41E461E-1871-47FB-879C-4A2A86B93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CA7EBB3-6502-4331-86BF-34516A938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21C3E9A1-67EE-42D2-B67D-AE3A9F479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047B4C43-3FDE-46A0-A15D-E0442EA3DC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54EF9-4B54-4C93-8A9E-FCBF7D782216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20D250-0059-4D8C-B0CD-8BE18ECF275E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EEEA0F3-4620-423D-9A08-C3C94EE64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6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F55CB46-7A29-4E39-A166-C53E194BA8BE}"/>
              </a:ext>
            </a:extLst>
          </p:cNvPr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D32AE52-09F5-4B49-8118-23E8123DFBE0}"/>
              </a:ext>
            </a:extLst>
          </p:cNvPr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230FFD81-5E41-46C6-B853-6FB058C15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B33F28B-FF61-401A-9779-24F6BDA7F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137FC995-D7AF-4764-A6F1-9EF75EBB9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EE7DA4-389F-460D-84F1-014F1155F880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54F82E2-73A4-44C2-BE81-E22AD36B2317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DA42EAE-5899-46C7-B63D-95ACD5AD1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A62DC30-3A43-4096-B390-46B095DBF8F2}"/>
              </a:ext>
            </a:extLst>
          </p:cNvPr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1E3A81-B924-4BF5-B855-27BC6CF1079C}"/>
              </a:ext>
            </a:extLst>
          </p:cNvPr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36B6ABC-2F85-4085-9680-446F575A7F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E74736A-DA88-4CB8-B569-D5757608CC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6925B3-42E9-4CE3-9810-91D6EE7BE2EF}"/>
              </a:ext>
            </a:extLst>
          </p:cNvPr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09F358-3DD9-4EC3-8F10-AD76A260DB54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90FC6D-7C84-4382-9A1D-799E8FFF387D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CBFE4E-9554-4DBF-ABEC-1C1C1C606624}"/>
              </a:ext>
            </a:extLst>
          </p:cNvPr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E7B1342-9F3A-4544-BB15-4EAE60F85974}"/>
                </a:ext>
              </a:extLst>
            </p:cNvPr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DF40EEB-5D67-4617-A788-54AA65BABB6A}"/>
                </a:ext>
              </a:extLst>
            </p:cNvPr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1BEAF39-AA70-47D9-AC32-7B22A5D1B71F}"/>
              </a:ext>
            </a:extLst>
          </p:cNvPr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18CE4A3-70B9-423F-AFE6-BA233B48CE67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C1068E7-098A-4BB3-8C0A-0BCFC7BDC3B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6BA1-A7A4-4EA5-A5EF-1E3A308C4E3A}"/>
              </a:ext>
            </a:extLst>
          </p:cNvPr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C191F5-6CD0-4D24-BF27-36DC71A79105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72A5210-FD10-4630-84F6-7AEF2121E0D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09173286-348A-4DDE-8A4F-2398BFCD94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5F3C084-FDFF-45D1-818D-F0522FA07125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554CC03-638D-4429-86E4-39C9478BF6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1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A6929-6C62-44EA-9126-6A6FC762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7BE3-7A6D-4371-846B-9D8A432B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21890-F90C-495E-9485-3A1358E52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C2B26-82C2-4612-8389-D2AA8A26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0A4CE-ACC9-43F2-A257-B302E99D3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746" r:id="rId3"/>
    <p:sldLayoutId id="2147483650" r:id="rId4"/>
    <p:sldLayoutId id="2147483739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1" r:id="rId11"/>
    <p:sldLayoutId id="2147483750" r:id="rId12"/>
    <p:sldLayoutId id="2147483749" r:id="rId13"/>
    <p:sldLayoutId id="2147483747" r:id="rId14"/>
    <p:sldLayoutId id="2147483748" r:id="rId15"/>
    <p:sldLayoutId id="2147483741" r:id="rId16"/>
    <p:sldLayoutId id="2147483742" r:id="rId17"/>
    <p:sldLayoutId id="214748365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1397DC-A90F-45C1-835A-DEDF50726729}"/>
              </a:ext>
            </a:extLst>
          </p:cNvPr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汇报人：叶程轶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F21BF-7AA3-4023-9A7A-1B09B1C62247}"/>
              </a:ext>
            </a:extLst>
          </p:cNvPr>
          <p:cNvSpPr/>
          <p:nvPr/>
        </p:nvSpPr>
        <p:spPr>
          <a:xfrm>
            <a:off x="6524699" y="5275750"/>
            <a:ext cx="22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>
                <a:solidFill>
                  <a:schemeClr val="bg1"/>
                </a:solidFill>
                <a:latin typeface="+mn-ea"/>
              </a:rPr>
              <a:t>2024.3.23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E7283B-C050-4F41-AD95-48F0246DA765}"/>
              </a:ext>
            </a:extLst>
          </p:cNvPr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</a:p>
        </p:txBody>
      </p:sp>
    </p:spTree>
    <p:extLst>
      <p:ext uri="{BB962C8B-B14F-4D97-AF65-F5344CB8AC3E}">
        <p14:creationId xmlns:p14="http://schemas.microsoft.com/office/powerpoint/2010/main" val="23873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10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7855AC-E7AC-93AF-443B-9EFFAF253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447"/>
            <a:ext cx="4987338" cy="4878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989A1D-4FB8-6FE5-0AD5-E1B0C1C77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06" y="112203"/>
            <a:ext cx="3747796" cy="40731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CC85C1-5EF9-1127-186B-0E8E5C89D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3" y="112203"/>
            <a:ext cx="4205577" cy="58392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7356E7-5B92-91B1-C0F8-DC40ACE9E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31" y="4359272"/>
            <a:ext cx="3339890" cy="13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1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11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654A0D-CC9E-91AB-E56B-C2E5C384D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1877513"/>
            <a:ext cx="5579837" cy="42973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FFB134-9A03-4F02-856E-A8C964399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1207541"/>
            <a:ext cx="5776037" cy="50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12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7C2E20-5556-1A65-D4AF-F38360A51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8" y="1881693"/>
            <a:ext cx="4925562" cy="38659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AE057E-C80E-51C4-9402-C135A9932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65" y="1002208"/>
            <a:ext cx="5611062" cy="50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2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13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0C4D99-CF9E-1C53-F8D1-8E93CBD90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5" y="1797644"/>
            <a:ext cx="5581609" cy="42748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041C27-8513-9994-3CA5-BB69BF913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64" y="929484"/>
            <a:ext cx="6221025" cy="5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1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6F6437-580D-C788-AC74-506AD4D85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" y="1605262"/>
            <a:ext cx="11532637" cy="364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模型结构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94E800-B20F-AE04-6EC9-9BD8C7EEE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50" y="0"/>
            <a:ext cx="4695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4</a:t>
            </a:fld>
            <a:endParaRPr lang="zh-CN" altLang="en-US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80843B-20CC-6158-453F-F958FC62A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725"/>
            <a:ext cx="5010096" cy="32567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8F65FE-0668-38CA-4DDD-0931964D3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96" y="413825"/>
            <a:ext cx="5372515" cy="33445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A1CD13-B7AB-FB67-667B-087B9C818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492"/>
            <a:ext cx="5010096" cy="31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0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5</a:t>
            </a:fld>
            <a:endParaRPr lang="zh-CN" altLang="en-US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2A4660-E63F-3726-8987-9BA7E1CB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51" y="1979904"/>
            <a:ext cx="6198035" cy="39844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5A251B-07E3-8487-1F0C-C0C1B2674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0986" y="3885962"/>
            <a:ext cx="5168030" cy="11440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1694CB-9A2A-8DF9-709A-30A2BBCE2242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特征选择</a:t>
            </a:r>
          </a:p>
        </p:txBody>
      </p:sp>
    </p:spTree>
    <p:extLst>
      <p:ext uri="{BB962C8B-B14F-4D97-AF65-F5344CB8AC3E}">
        <p14:creationId xmlns:p14="http://schemas.microsoft.com/office/powerpoint/2010/main" val="134895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6</a:t>
            </a:fld>
            <a:endParaRPr lang="zh-CN" altLang="en-US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4BE663-6373-6A6A-D984-C92520652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7" y="2154507"/>
            <a:ext cx="7199643" cy="37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7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214E63-DB2D-D060-D99B-5919972F1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1" y="970932"/>
            <a:ext cx="104203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0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8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92E7E7-9D83-E56F-27DE-7D704CD71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2" y="826152"/>
            <a:ext cx="106775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2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9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8478FA-15C3-0BBA-7720-E9E19015B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" y="885207"/>
            <a:ext cx="105537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6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11647</TotalTime>
  <Words>170</Words>
  <Application>Microsoft Office PowerPoint</Application>
  <PresentationFormat>宽屏</PresentationFormat>
  <Paragraphs>35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Microsoft YaHei Light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Yuluo Ye</cp:lastModifiedBy>
  <cp:revision>60</cp:revision>
  <dcterms:created xsi:type="dcterms:W3CDTF">2020-04-11T01:02:44Z</dcterms:created>
  <dcterms:modified xsi:type="dcterms:W3CDTF">2024-03-23T06:40:47Z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2024-03-23T06:40:47Z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edcd36f2-52cc-433f-9dec-a131eb65e1eb</vt:lpwstr>
  </property>
  <property fmtid="{D5CDD505-2E9C-101B-9397-08002B2CF9AE}" pid="7" name="MSIP_Label_defa4170-0d19-0005-0004-bc88714345d2_ActionId">
    <vt:lpwstr>65cf74c9-a239-47c0-8cc8-ab12e92b6d69</vt:lpwstr>
  </property>
  <property fmtid="{D5CDD505-2E9C-101B-9397-08002B2CF9AE}" pid="8" name="MSIP_Label_defa4170-0d19-0005-0004-bc88714345d2_ContentBits">
    <vt:lpwstr>0</vt:lpwstr>
  </property>
</Properties>
</file>